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0"/>
  </p:notesMasterIdLst>
  <p:handoutMasterIdLst>
    <p:handoutMasterId r:id="rId31"/>
  </p:handoutMasterIdLst>
  <p:sldIdLst>
    <p:sldId id="256" r:id="rId6"/>
    <p:sldId id="337" r:id="rId7"/>
    <p:sldId id="328" r:id="rId8"/>
    <p:sldId id="329" r:id="rId9"/>
    <p:sldId id="333" r:id="rId10"/>
    <p:sldId id="334" r:id="rId11"/>
    <p:sldId id="332" r:id="rId12"/>
    <p:sldId id="335" r:id="rId13"/>
    <p:sldId id="338" r:id="rId14"/>
    <p:sldId id="336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263" r:id="rId27"/>
    <p:sldId id="330" r:id="rId28"/>
    <p:sldId id="33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FB34DD4-51A3-4FA5-AB74-E8470278711A}">
          <p14:sldIdLst>
            <p14:sldId id="256"/>
            <p14:sldId id="337"/>
            <p14:sldId id="328"/>
            <p14:sldId id="329"/>
            <p14:sldId id="333"/>
            <p14:sldId id="334"/>
            <p14:sldId id="332"/>
            <p14:sldId id="335"/>
            <p14:sldId id="338"/>
            <p14:sldId id="336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263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BD"/>
    <a:srgbClr val="9C9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2232B8-0B80-4C01-B771-6ABA274420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55A2C9-BBB8-487A-A200-490AE14A20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5C8D7-5F2C-4B0C-BD9F-1B0E47BA09BC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5F012A-9F5A-4955-86CB-7DDE0A28CD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CFA5B-7F9B-47A7-9F2F-3E982CFD62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9B6FF-92E5-4257-9F29-46C9D1E494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9AC14-5948-4308-AA22-226397F58F4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4A8EE-AA3D-4655-B9B5-1587FC75D9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6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1" y="632631"/>
            <a:ext cx="893429" cy="960863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669815" y="3098260"/>
            <a:ext cx="10764000" cy="81362"/>
            <a:chOff x="323852" y="3227047"/>
            <a:chExt cx="8530158" cy="72000"/>
          </a:xfrm>
        </p:grpSpPr>
        <p:sp>
          <p:nvSpPr>
            <p:cNvPr id="9" name="직사각형 8"/>
            <p:cNvSpPr>
              <a:spLocks noChangeAspect="1"/>
            </p:cNvSpPr>
            <p:nvPr userDrawn="1"/>
          </p:nvSpPr>
          <p:spPr>
            <a:xfrm>
              <a:off x="323852" y="3227047"/>
              <a:ext cx="8016239" cy="72000"/>
            </a:xfrm>
            <a:prstGeom prst="rect">
              <a:avLst/>
            </a:prstGeom>
            <a:solidFill>
              <a:srgbClr val="B7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8244408" y="3227047"/>
              <a:ext cx="409576" cy="7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8653985" y="3227047"/>
              <a:ext cx="200025" cy="72000"/>
            </a:xfrm>
            <a:prstGeom prst="rect">
              <a:avLst/>
            </a:prstGeom>
            <a:solidFill>
              <a:srgbClr val="9C9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</p:grpSp>
      <p:grpSp>
        <p:nvGrpSpPr>
          <p:cNvPr id="15" name="Google Shape;101;p16"/>
          <p:cNvGrpSpPr/>
          <p:nvPr userDrawn="1"/>
        </p:nvGrpSpPr>
        <p:grpSpPr>
          <a:xfrm>
            <a:off x="177708" y="6541290"/>
            <a:ext cx="1661568" cy="223404"/>
            <a:chOff x="9718671" y="111967"/>
            <a:chExt cx="2495877" cy="335580"/>
          </a:xfrm>
        </p:grpSpPr>
        <p:pic>
          <p:nvPicPr>
            <p:cNvPr id="16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t="2243" r="83842"/>
            <a:stretch/>
          </p:blipFill>
          <p:spPr>
            <a:xfrm>
              <a:off x="9718671" y="111967"/>
              <a:ext cx="339732" cy="335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03;p16"/>
            <p:cNvSpPr txBox="1"/>
            <p:nvPr/>
          </p:nvSpPr>
          <p:spPr>
            <a:xfrm>
              <a:off x="10087248" y="111976"/>
              <a:ext cx="2127300" cy="307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0000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rPr>
                <a:t>ATI CONFIDENTIAL</a:t>
              </a:r>
              <a:endParaRPr sz="1000" b="1" i="0" u="none" strike="noStrike" cap="none">
                <a:solidFill>
                  <a:srgbClr val="FF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8095" y="6530715"/>
            <a:ext cx="1416197" cy="2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95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63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245809" y="1468438"/>
            <a:ext cx="876509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/>
          <p:cNvSpPr txBox="1">
            <a:spLocks noChangeArrowheads="1"/>
          </p:cNvSpPr>
          <p:nvPr userDrawn="1"/>
        </p:nvSpPr>
        <p:spPr bwMode="auto">
          <a:xfrm>
            <a:off x="1020259" y="1155700"/>
            <a:ext cx="1004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kumimoji="0" lang="ko-KR" altLang="en-US" sz="3200">
                <a:solidFill>
                  <a:srgbClr val="C00000"/>
                </a:solidFill>
              </a:rPr>
              <a:t>목차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816600" y="6459085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BAB9C2-078F-4920-8F54-166158AEAEE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Google Shape;101;p16">
            <a:extLst>
              <a:ext uri="{FF2B5EF4-FFF2-40B4-BE49-F238E27FC236}">
                <a16:creationId xmlns:a16="http://schemas.microsoft.com/office/drawing/2014/main" id="{FD12CF83-1FA3-4B3A-BE97-386C5BAC26AE}"/>
              </a:ext>
            </a:extLst>
          </p:cNvPr>
          <p:cNvGrpSpPr/>
          <p:nvPr userDrawn="1"/>
        </p:nvGrpSpPr>
        <p:grpSpPr>
          <a:xfrm>
            <a:off x="177708" y="6541290"/>
            <a:ext cx="1661568" cy="223404"/>
            <a:chOff x="9718671" y="111967"/>
            <a:chExt cx="2495877" cy="335580"/>
          </a:xfrm>
        </p:grpSpPr>
        <p:pic>
          <p:nvPicPr>
            <p:cNvPr id="10" name="Google Shape;102;p16">
              <a:extLst>
                <a:ext uri="{FF2B5EF4-FFF2-40B4-BE49-F238E27FC236}">
                  <a16:creationId xmlns:a16="http://schemas.microsoft.com/office/drawing/2014/main" id="{AAD76ACD-5168-4B03-AC05-680721A4640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243" r="83842"/>
            <a:stretch/>
          </p:blipFill>
          <p:spPr>
            <a:xfrm>
              <a:off x="9718671" y="111967"/>
              <a:ext cx="339732" cy="335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03;p16">
              <a:extLst>
                <a:ext uri="{FF2B5EF4-FFF2-40B4-BE49-F238E27FC236}">
                  <a16:creationId xmlns:a16="http://schemas.microsoft.com/office/drawing/2014/main" id="{B51EA9D3-AA62-4B5A-869E-9FEAF2F8EAFE}"/>
                </a:ext>
              </a:extLst>
            </p:cNvPr>
            <p:cNvSpPr txBox="1"/>
            <p:nvPr/>
          </p:nvSpPr>
          <p:spPr>
            <a:xfrm>
              <a:off x="10087248" y="111976"/>
              <a:ext cx="2127300" cy="307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0000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rPr>
                <a:t>ATI CONFIDENTIAL</a:t>
              </a:r>
              <a:endParaRPr sz="1000" b="1" i="0" u="none" strike="noStrike" cap="none">
                <a:solidFill>
                  <a:srgbClr val="FF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844B8B4-D87E-484B-923E-23DACC0C08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8095" y="6530715"/>
            <a:ext cx="1416197" cy="2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B1F96E-8DA1-4A60-B994-7CB858AB9F82}"/>
              </a:ext>
            </a:extLst>
          </p:cNvPr>
          <p:cNvGrpSpPr/>
          <p:nvPr userDrawn="1"/>
        </p:nvGrpSpPr>
        <p:grpSpPr>
          <a:xfrm>
            <a:off x="0" y="226918"/>
            <a:ext cx="1034992" cy="90792"/>
            <a:chOff x="0" y="318361"/>
            <a:chExt cx="1034992" cy="90792"/>
          </a:xfrm>
        </p:grpSpPr>
        <p:sp>
          <p:nvSpPr>
            <p:cNvPr id="12" name="직사각형 11"/>
            <p:cNvSpPr>
              <a:spLocks noChangeAspect="1"/>
            </p:cNvSpPr>
            <p:nvPr userDrawn="1"/>
          </p:nvSpPr>
          <p:spPr>
            <a:xfrm>
              <a:off x="0" y="318361"/>
              <a:ext cx="394754" cy="90792"/>
            </a:xfrm>
            <a:prstGeom prst="rect">
              <a:avLst/>
            </a:prstGeom>
            <a:solidFill>
              <a:srgbClr val="E7E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  <p:grpSp>
          <p:nvGrpSpPr>
            <p:cNvPr id="14" name="그룹 13"/>
            <p:cNvGrpSpPr/>
            <p:nvPr/>
          </p:nvGrpSpPr>
          <p:grpSpPr>
            <a:xfrm rot="16200000">
              <a:off x="704903" y="79062"/>
              <a:ext cx="90000" cy="570179"/>
              <a:chOff x="104994" y="330903"/>
              <a:chExt cx="90000" cy="570179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04994" y="330903"/>
                <a:ext cx="90000" cy="90000"/>
              </a:xfrm>
              <a:prstGeom prst="ellipse">
                <a:avLst/>
              </a:prstGeom>
              <a:solidFill>
                <a:srgbClr val="B71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solidFill>
                    <a:srgbClr val="0070C0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04994" y="490963"/>
                <a:ext cx="90000" cy="90000"/>
              </a:xfrm>
              <a:prstGeom prst="ellipse">
                <a:avLst/>
              </a:prstGeom>
              <a:solidFill>
                <a:srgbClr val="9C917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04994" y="651023"/>
                <a:ext cx="90000" cy="90000"/>
              </a:xfrm>
              <a:prstGeom prst="ellipse">
                <a:avLst/>
              </a:prstGeom>
              <a:solidFill>
                <a:srgbClr val="9C917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04994" y="811082"/>
                <a:ext cx="90000" cy="90000"/>
              </a:xfrm>
              <a:prstGeom prst="ellipse">
                <a:avLst/>
              </a:prstGeom>
              <a:solidFill>
                <a:srgbClr val="9C917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 userDrawn="1"/>
        </p:nvGrpSpPr>
        <p:grpSpPr>
          <a:xfrm>
            <a:off x="394754" y="862955"/>
            <a:ext cx="11484133" cy="76793"/>
            <a:chOff x="323852" y="3227047"/>
            <a:chExt cx="8530158" cy="72000"/>
          </a:xfrm>
        </p:grpSpPr>
        <p:sp>
          <p:nvSpPr>
            <p:cNvPr id="26" name="직사각형 25"/>
            <p:cNvSpPr>
              <a:spLocks noChangeAspect="1"/>
            </p:cNvSpPr>
            <p:nvPr userDrawn="1"/>
          </p:nvSpPr>
          <p:spPr>
            <a:xfrm>
              <a:off x="323852" y="3227047"/>
              <a:ext cx="8016239" cy="72000"/>
            </a:xfrm>
            <a:prstGeom prst="rect">
              <a:avLst/>
            </a:prstGeom>
            <a:solidFill>
              <a:srgbClr val="B7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/>
            </a:p>
          </p:txBody>
        </p:sp>
        <p:sp>
          <p:nvSpPr>
            <p:cNvPr id="27" name="직사각형 26"/>
            <p:cNvSpPr/>
            <p:nvPr userDrawn="1"/>
          </p:nvSpPr>
          <p:spPr>
            <a:xfrm>
              <a:off x="8244408" y="3227047"/>
              <a:ext cx="409576" cy="7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8653985" y="3227047"/>
              <a:ext cx="200025" cy="72000"/>
            </a:xfrm>
            <a:prstGeom prst="rect">
              <a:avLst/>
            </a:prstGeom>
            <a:solidFill>
              <a:srgbClr val="9C9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3E0506-D30B-4169-8B9F-479E49185733}"/>
              </a:ext>
            </a:extLst>
          </p:cNvPr>
          <p:cNvSpPr txBox="1"/>
          <p:nvPr userDrawn="1"/>
        </p:nvSpPr>
        <p:spPr>
          <a:xfrm>
            <a:off x="5816600" y="6459085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BAB9C2-078F-4920-8F54-166158AEAEE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0" name="Google Shape;101;p16">
            <a:extLst>
              <a:ext uri="{FF2B5EF4-FFF2-40B4-BE49-F238E27FC236}">
                <a16:creationId xmlns:a16="http://schemas.microsoft.com/office/drawing/2014/main" id="{C3D06F90-CCDD-44A0-9DC4-9F8644FBC7E4}"/>
              </a:ext>
            </a:extLst>
          </p:cNvPr>
          <p:cNvGrpSpPr/>
          <p:nvPr userDrawn="1"/>
        </p:nvGrpSpPr>
        <p:grpSpPr>
          <a:xfrm>
            <a:off x="177708" y="6541290"/>
            <a:ext cx="1661568" cy="223404"/>
            <a:chOff x="9718671" y="111967"/>
            <a:chExt cx="2495877" cy="335580"/>
          </a:xfrm>
        </p:grpSpPr>
        <p:pic>
          <p:nvPicPr>
            <p:cNvPr id="31" name="Google Shape;102;p16">
              <a:extLst>
                <a:ext uri="{FF2B5EF4-FFF2-40B4-BE49-F238E27FC236}">
                  <a16:creationId xmlns:a16="http://schemas.microsoft.com/office/drawing/2014/main" id="{ED46C445-BC1B-49D3-B0B2-4ACC0D47225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243" r="83842"/>
            <a:stretch/>
          </p:blipFill>
          <p:spPr>
            <a:xfrm>
              <a:off x="9718671" y="111967"/>
              <a:ext cx="339732" cy="335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03;p16">
              <a:extLst>
                <a:ext uri="{FF2B5EF4-FFF2-40B4-BE49-F238E27FC236}">
                  <a16:creationId xmlns:a16="http://schemas.microsoft.com/office/drawing/2014/main" id="{DE633D28-9175-4C7B-AC41-B0A69C2D74F3}"/>
                </a:ext>
              </a:extLst>
            </p:cNvPr>
            <p:cNvSpPr txBox="1"/>
            <p:nvPr/>
          </p:nvSpPr>
          <p:spPr>
            <a:xfrm>
              <a:off x="10087248" y="111976"/>
              <a:ext cx="2127300" cy="307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0000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rPr>
                <a:t>ATI CONFIDENTIAL</a:t>
              </a:r>
              <a:endParaRPr sz="1000" b="1" i="0" u="none" strike="noStrike" cap="none">
                <a:solidFill>
                  <a:srgbClr val="FF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105D351-9E78-4985-BE81-9E202C995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8095" y="6530715"/>
            <a:ext cx="1416197" cy="2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737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241" userDrawn="1">
          <p15:clr>
            <a:srgbClr val="FBAE40"/>
          </p15:clr>
        </p15:guide>
        <p15:guide id="5" orient="horz" pos="550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  <p15:guide id="7" orient="horz" pos="618" userDrawn="1">
          <p15:clr>
            <a:srgbClr val="FBAE40"/>
          </p15:clr>
        </p15:guide>
        <p15:guide id="8" pos="24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B1F96E-8DA1-4A60-B994-7CB858AB9F82}"/>
              </a:ext>
            </a:extLst>
          </p:cNvPr>
          <p:cNvGrpSpPr/>
          <p:nvPr userDrawn="1"/>
        </p:nvGrpSpPr>
        <p:grpSpPr>
          <a:xfrm>
            <a:off x="0" y="226918"/>
            <a:ext cx="1034992" cy="90792"/>
            <a:chOff x="0" y="318361"/>
            <a:chExt cx="1034992" cy="90792"/>
          </a:xfrm>
        </p:grpSpPr>
        <p:sp>
          <p:nvSpPr>
            <p:cNvPr id="12" name="직사각형 11"/>
            <p:cNvSpPr>
              <a:spLocks noChangeAspect="1"/>
            </p:cNvSpPr>
            <p:nvPr userDrawn="1"/>
          </p:nvSpPr>
          <p:spPr>
            <a:xfrm>
              <a:off x="0" y="318361"/>
              <a:ext cx="394754" cy="90792"/>
            </a:xfrm>
            <a:prstGeom prst="rect">
              <a:avLst/>
            </a:prstGeom>
            <a:solidFill>
              <a:srgbClr val="E7E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  <p:grpSp>
          <p:nvGrpSpPr>
            <p:cNvPr id="14" name="그룹 13"/>
            <p:cNvGrpSpPr/>
            <p:nvPr/>
          </p:nvGrpSpPr>
          <p:grpSpPr>
            <a:xfrm rot="16200000">
              <a:off x="704903" y="79062"/>
              <a:ext cx="90000" cy="570179"/>
              <a:chOff x="104994" y="330903"/>
              <a:chExt cx="90000" cy="570179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104994" y="330903"/>
                <a:ext cx="90000" cy="90000"/>
              </a:xfrm>
              <a:prstGeom prst="ellipse">
                <a:avLst/>
              </a:prstGeom>
              <a:solidFill>
                <a:srgbClr val="B71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950">
                  <a:solidFill>
                    <a:srgbClr val="0070C0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04994" y="490963"/>
                <a:ext cx="90000" cy="90000"/>
              </a:xfrm>
              <a:prstGeom prst="ellipse">
                <a:avLst/>
              </a:prstGeom>
              <a:solidFill>
                <a:srgbClr val="9C917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04994" y="651023"/>
                <a:ext cx="90000" cy="90000"/>
              </a:xfrm>
              <a:prstGeom prst="ellipse">
                <a:avLst/>
              </a:prstGeom>
              <a:solidFill>
                <a:srgbClr val="9C917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04994" y="811082"/>
                <a:ext cx="90000" cy="90000"/>
              </a:xfrm>
              <a:prstGeom prst="ellipse">
                <a:avLst/>
              </a:prstGeom>
              <a:solidFill>
                <a:srgbClr val="9C9173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 userDrawn="1"/>
        </p:nvGrpSpPr>
        <p:grpSpPr>
          <a:xfrm>
            <a:off x="394754" y="862955"/>
            <a:ext cx="11484133" cy="76793"/>
            <a:chOff x="323852" y="3227047"/>
            <a:chExt cx="8530158" cy="72000"/>
          </a:xfrm>
        </p:grpSpPr>
        <p:sp>
          <p:nvSpPr>
            <p:cNvPr id="26" name="직사각형 25"/>
            <p:cNvSpPr>
              <a:spLocks noChangeAspect="1"/>
            </p:cNvSpPr>
            <p:nvPr userDrawn="1"/>
          </p:nvSpPr>
          <p:spPr>
            <a:xfrm>
              <a:off x="323852" y="3227047"/>
              <a:ext cx="8016239" cy="72000"/>
            </a:xfrm>
            <a:prstGeom prst="rect">
              <a:avLst/>
            </a:prstGeom>
            <a:solidFill>
              <a:srgbClr val="B7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/>
            </a:p>
          </p:txBody>
        </p:sp>
        <p:sp>
          <p:nvSpPr>
            <p:cNvPr id="27" name="직사각형 26"/>
            <p:cNvSpPr/>
            <p:nvPr userDrawn="1"/>
          </p:nvSpPr>
          <p:spPr>
            <a:xfrm>
              <a:off x="8244408" y="3227047"/>
              <a:ext cx="409576" cy="7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8653985" y="3227047"/>
              <a:ext cx="200025" cy="72000"/>
            </a:xfrm>
            <a:prstGeom prst="rect">
              <a:avLst/>
            </a:prstGeom>
            <a:solidFill>
              <a:srgbClr val="9C9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3E0506-D30B-4169-8B9F-479E49185733}"/>
              </a:ext>
            </a:extLst>
          </p:cNvPr>
          <p:cNvSpPr txBox="1"/>
          <p:nvPr userDrawn="1"/>
        </p:nvSpPr>
        <p:spPr>
          <a:xfrm>
            <a:off x="5816600" y="6459085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BAB9C2-078F-4920-8F54-166158AEAEE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0" name="Google Shape;101;p16">
            <a:extLst>
              <a:ext uri="{FF2B5EF4-FFF2-40B4-BE49-F238E27FC236}">
                <a16:creationId xmlns:a16="http://schemas.microsoft.com/office/drawing/2014/main" id="{C3D06F90-CCDD-44A0-9DC4-9F8644FBC7E4}"/>
              </a:ext>
            </a:extLst>
          </p:cNvPr>
          <p:cNvGrpSpPr/>
          <p:nvPr userDrawn="1"/>
        </p:nvGrpSpPr>
        <p:grpSpPr>
          <a:xfrm>
            <a:off x="177708" y="6541290"/>
            <a:ext cx="1661568" cy="223404"/>
            <a:chOff x="9718671" y="111967"/>
            <a:chExt cx="2495877" cy="335580"/>
          </a:xfrm>
        </p:grpSpPr>
        <p:pic>
          <p:nvPicPr>
            <p:cNvPr id="31" name="Google Shape;102;p16">
              <a:extLst>
                <a:ext uri="{FF2B5EF4-FFF2-40B4-BE49-F238E27FC236}">
                  <a16:creationId xmlns:a16="http://schemas.microsoft.com/office/drawing/2014/main" id="{ED46C445-BC1B-49D3-B0B2-4ACC0D47225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243" r="83842"/>
            <a:stretch/>
          </p:blipFill>
          <p:spPr>
            <a:xfrm>
              <a:off x="9718671" y="111967"/>
              <a:ext cx="339732" cy="335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03;p16">
              <a:extLst>
                <a:ext uri="{FF2B5EF4-FFF2-40B4-BE49-F238E27FC236}">
                  <a16:creationId xmlns:a16="http://schemas.microsoft.com/office/drawing/2014/main" id="{DE633D28-9175-4C7B-AC41-B0A69C2D74F3}"/>
                </a:ext>
              </a:extLst>
            </p:cNvPr>
            <p:cNvSpPr txBox="1"/>
            <p:nvPr/>
          </p:nvSpPr>
          <p:spPr>
            <a:xfrm>
              <a:off x="10087248" y="111976"/>
              <a:ext cx="2127300" cy="307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0000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rPr>
                <a:t>ATI CONFIDENTIAL</a:t>
              </a:r>
              <a:endParaRPr sz="1000" b="1" i="0" u="none" strike="noStrike" cap="none">
                <a:solidFill>
                  <a:srgbClr val="FF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105D351-9E78-4985-BE81-9E202C995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8095" y="6530715"/>
            <a:ext cx="1416197" cy="2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753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241">
          <p15:clr>
            <a:srgbClr val="FBAE40"/>
          </p15:clr>
        </p15:guide>
        <p15:guide id="5" orient="horz" pos="550">
          <p15:clr>
            <a:srgbClr val="FBAE40"/>
          </p15:clr>
        </p15:guide>
        <p15:guide id="6" orient="horz" pos="4110">
          <p15:clr>
            <a:srgbClr val="FBAE40"/>
          </p15:clr>
        </p15:guide>
        <p15:guide id="7" orient="horz" pos="618">
          <p15:clr>
            <a:srgbClr val="FBAE40"/>
          </p15:clr>
        </p15:guide>
        <p15:guide id="8" pos="24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95" y="1336286"/>
            <a:ext cx="1360363" cy="14630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57784" y="6076782"/>
            <a:ext cx="2000228" cy="330471"/>
          </a:xfrm>
          <a:prstGeom prst="rect">
            <a:avLst/>
          </a:prstGeom>
        </p:spPr>
      </p:pic>
      <p:grpSp>
        <p:nvGrpSpPr>
          <p:cNvPr id="14" name="Google Shape;101;p16"/>
          <p:cNvGrpSpPr/>
          <p:nvPr userDrawn="1"/>
        </p:nvGrpSpPr>
        <p:grpSpPr>
          <a:xfrm>
            <a:off x="516367" y="6099444"/>
            <a:ext cx="2495877" cy="335580"/>
            <a:chOff x="9718671" y="111967"/>
            <a:chExt cx="2495877" cy="335580"/>
          </a:xfrm>
        </p:grpSpPr>
        <p:pic>
          <p:nvPicPr>
            <p:cNvPr id="15" name="Google Shape;102;p16"/>
            <p:cNvPicPr preferRelativeResize="0"/>
            <p:nvPr/>
          </p:nvPicPr>
          <p:blipFill rotWithShape="1">
            <a:blip r:embed="rId4">
              <a:alphaModFix/>
            </a:blip>
            <a:srcRect t="2243" r="83842"/>
            <a:stretch/>
          </p:blipFill>
          <p:spPr>
            <a:xfrm>
              <a:off x="9718671" y="111967"/>
              <a:ext cx="339732" cy="335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03;p16"/>
            <p:cNvSpPr txBox="1"/>
            <p:nvPr/>
          </p:nvSpPr>
          <p:spPr>
            <a:xfrm>
              <a:off x="10087248" y="111976"/>
              <a:ext cx="2127300" cy="307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0000"/>
                  </a:solidFill>
                  <a:latin typeface="Helvetica" panose="020B0604020202020204" pitchFamily="34" charset="0"/>
                  <a:ea typeface="Arial"/>
                  <a:cs typeface="Helvetica" panose="020B0604020202020204" pitchFamily="34" charset="0"/>
                  <a:sym typeface="Arial"/>
                </a:rPr>
                <a:t>ATI CONFIDENTIAL</a:t>
              </a:r>
              <a:endParaRPr sz="1400" b="1" i="0" u="none" strike="noStrike" cap="none">
                <a:solidFill>
                  <a:srgbClr val="FF000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</a:endParaRPr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493128" y="3228971"/>
            <a:ext cx="10764000" cy="81362"/>
            <a:chOff x="323852" y="3227047"/>
            <a:chExt cx="8530158" cy="72000"/>
          </a:xfrm>
        </p:grpSpPr>
        <p:sp>
          <p:nvSpPr>
            <p:cNvPr id="18" name="직사각형 17"/>
            <p:cNvSpPr>
              <a:spLocks noChangeAspect="1"/>
            </p:cNvSpPr>
            <p:nvPr userDrawn="1"/>
          </p:nvSpPr>
          <p:spPr>
            <a:xfrm>
              <a:off x="323852" y="3227047"/>
              <a:ext cx="8016239" cy="72000"/>
            </a:xfrm>
            <a:prstGeom prst="rect">
              <a:avLst/>
            </a:prstGeom>
            <a:solidFill>
              <a:srgbClr val="B7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8244408" y="3227047"/>
              <a:ext cx="409576" cy="7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8653985" y="3227047"/>
              <a:ext cx="200025" cy="72000"/>
            </a:xfrm>
            <a:prstGeom prst="rect">
              <a:avLst/>
            </a:prstGeom>
            <a:solidFill>
              <a:srgbClr val="9C9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38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64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2pPr>
            <a:lvl3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3pPr>
            <a:lvl4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4pPr>
            <a:lvl5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  <a:lvl2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2pPr>
            <a:lvl3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3pPr>
            <a:lvl4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4pPr>
            <a:lvl5pPr>
              <a:defRPr>
                <a:latin typeface="리디바탕" panose="020B0600000101010101" pitchFamily="34" charset="-127"/>
                <a:ea typeface="리디바탕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5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3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5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075E4-7CE0-4FE2-802C-22EBEE6E644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8F9842-C816-4F12-B51C-B1D2A1758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0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EA7723-A618-4283-8840-C3A40BCA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2BF22-AFA3-400A-B02E-FA1FA90B7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BDE6B-437A-478D-9D6F-3BE241E99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DCB24-1504-4BB7-85D6-4B025834C7F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D0629-157F-4CE0-9168-4A483C3AC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2A9E0-3F6A-4C3C-90D9-856659199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9C608-9C08-4C4A-8272-F95C978CB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1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ython.org/downloads/release/python-368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94515" y="2312117"/>
            <a:ext cx="32496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3200" dirty="0">
                <a:solidFill>
                  <a:srgbClr val="C00000"/>
                </a:solidFill>
              </a:rPr>
              <a:t>Labelme</a:t>
            </a:r>
            <a:r>
              <a:rPr lang="ko-KR" altLang="en-US" sz="3200" dirty="0">
                <a:solidFill>
                  <a:srgbClr val="C00000"/>
                </a:solidFill>
              </a:rPr>
              <a:t> </a:t>
            </a:r>
            <a:r>
              <a:rPr lang="en-US" altLang="ko-KR" sz="3200">
                <a:solidFill>
                  <a:srgbClr val="C00000"/>
                </a:solidFill>
              </a:rPr>
              <a:t>manual</a:t>
            </a:r>
            <a:endParaRPr lang="ko-KR" altLang="en-US" sz="3200" dirty="0">
              <a:solidFill>
                <a:srgbClr val="C00000"/>
              </a:solidFill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676165" y="3244000"/>
            <a:ext cx="9316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1200" dirty="0">
                <a:solidFill>
                  <a:srgbClr val="9C9173"/>
                </a:solidFill>
              </a:rPr>
              <a:t>2020.11.25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B2192-9AF6-4B2D-B8E5-12DD4856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165" y="3520999"/>
            <a:ext cx="97654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altLang="ko-KR" sz="1100">
                <a:solidFill>
                  <a:srgbClr val="9C9173"/>
                </a:solidFill>
              </a:rPr>
              <a:t>DS</a:t>
            </a:r>
            <a:r>
              <a:rPr lang="ko-KR" altLang="en-US" sz="1100">
                <a:solidFill>
                  <a:srgbClr val="9C9173"/>
                </a:solidFill>
              </a:rPr>
              <a:t>팀 이상수</a:t>
            </a:r>
          </a:p>
        </p:txBody>
      </p:sp>
    </p:spTree>
    <p:extLst>
      <p:ext uri="{BB962C8B-B14F-4D97-AF65-F5344CB8AC3E}">
        <p14:creationId xmlns:p14="http://schemas.microsoft.com/office/powerpoint/2010/main" val="323332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13C73-FABF-4415-B369-053546399955}"/>
              </a:ext>
            </a:extLst>
          </p:cNvPr>
          <p:cNvSpPr txBox="1"/>
          <p:nvPr/>
        </p:nvSpPr>
        <p:spPr>
          <a:xfrm>
            <a:off x="380585" y="38258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라벨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설정</a:t>
            </a:r>
          </a:p>
        </p:txBody>
      </p:sp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1D556B99-9C35-471E-88DD-C23B7B8DA72C}"/>
              </a:ext>
            </a:extLst>
          </p:cNvPr>
          <p:cNvSpPr txBox="1"/>
          <p:nvPr/>
        </p:nvSpPr>
        <p:spPr>
          <a:xfrm>
            <a:off x="380585" y="1011404"/>
            <a:ext cx="10766833" cy="282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드라이브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C:\labelme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경로에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flags.txt , labels.txt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수정 또는 제공 받은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flags.txt , labels.txt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파일 덮어 씌우기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수정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(Classification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경우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Flags.txt / Segmentation, detection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경우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Labels.txt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Flags.txt : __ignore__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는 그대로 두고 아래 를 지운 뒤 줄 단위로 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입력 후 저장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Labels.txt : __ignore__, _background_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는 그대로 두고 아래 를 지운 뒤 줄 단위로 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입력 후 저장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명 입력시에는 띄어쓰기 및 특수문자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(@#$%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금지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부득이한 경우 띄어쓰기는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_(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언더바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로 대체가능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(ex. crack_particle)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라벨명은 반드시 제공 받은 이름과 동일하게 입력할 것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대소문자 구분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6A3831-5139-4B07-B366-BCC90B25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38" y="4164783"/>
            <a:ext cx="3513805" cy="1557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03E1D0-817A-458C-A096-0526CE5E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749" y="4164783"/>
            <a:ext cx="1988992" cy="1562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326550-1070-4DB6-9C0C-DE871F19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288" y="4212032"/>
            <a:ext cx="1798476" cy="1463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450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D581DD-1EF8-4002-94D2-9DF09DE9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03" y="1683590"/>
            <a:ext cx="8478794" cy="4696303"/>
          </a:xfrm>
          <a:prstGeom prst="rect">
            <a:avLst/>
          </a:prstGeom>
        </p:spPr>
      </p:pic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43FE6F44-8964-49F4-B21E-C4F779FB379D}"/>
              </a:ext>
            </a:extLst>
          </p:cNvPr>
          <p:cNvSpPr txBox="1"/>
          <p:nvPr/>
        </p:nvSpPr>
        <p:spPr>
          <a:xfrm>
            <a:off x="380585" y="1011404"/>
            <a:ext cx="10766833" cy="65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Open Dir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를 클릭하여 이미지가 들어있는 폴더를 열어준다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51693-0854-40B6-AFDA-4AA3FE7F0091}"/>
              </a:ext>
            </a:extLst>
          </p:cNvPr>
          <p:cNvSpPr txBox="1"/>
          <p:nvPr/>
        </p:nvSpPr>
        <p:spPr>
          <a:xfrm>
            <a:off x="380585" y="382588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 폴더 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D6C51-C12F-4F24-A0E3-7E5B656850F2}"/>
              </a:ext>
            </a:extLst>
          </p:cNvPr>
          <p:cNvSpPr txBox="1"/>
          <p:nvPr/>
        </p:nvSpPr>
        <p:spPr>
          <a:xfrm flipH="1">
            <a:off x="8674999" y="1989369"/>
            <a:ext cx="3136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Classification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5FDBB-4DAF-47CC-AA7F-2CB965A5B755}"/>
              </a:ext>
            </a:extLst>
          </p:cNvPr>
          <p:cNvSpPr txBox="1"/>
          <p:nvPr/>
        </p:nvSpPr>
        <p:spPr>
          <a:xfrm flipH="1">
            <a:off x="8767189" y="3013500"/>
            <a:ext cx="3136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Segmentation</a:t>
            </a:r>
          </a:p>
          <a:p>
            <a:pPr algn="l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Detection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7ED24-EB70-46C7-87C3-FA0C2F6BFAE2}"/>
              </a:ext>
            </a:extLst>
          </p:cNvPr>
          <p:cNvCxnSpPr>
            <a:endCxn id="5" idx="3"/>
          </p:cNvCxnSpPr>
          <p:nvPr/>
        </p:nvCxnSpPr>
        <p:spPr>
          <a:xfrm flipV="1">
            <a:off x="8421329" y="2189424"/>
            <a:ext cx="253670" cy="26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4B7B61-74E4-401A-A7E6-29A84E9444F9}"/>
              </a:ext>
            </a:extLst>
          </p:cNvPr>
          <p:cNvCxnSpPr>
            <a:cxnSpLocks/>
          </p:cNvCxnSpPr>
          <p:nvPr/>
        </p:nvCxnSpPr>
        <p:spPr>
          <a:xfrm flipV="1">
            <a:off x="8421329" y="3274142"/>
            <a:ext cx="345860" cy="15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5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B9300-1701-4182-8893-5F999C9D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72" y="2162886"/>
            <a:ext cx="7286455" cy="4015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36B3C1-29F9-4265-A10C-6F57F362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387" y="2546600"/>
            <a:ext cx="2537680" cy="2926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727AE3D4-AAE5-4F36-AE3E-BBE4917FC95C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이미지 목록이 열리는 것을 확인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이미지 위에서 마우스 </a:t>
            </a:r>
            <a:r>
              <a:rPr lang="ko-KR" altLang="en-US" sz="1400" b="1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우클릭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을 통해 라벨 모양 모드를 설정한 후 라벨링 진행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DE598-9CD5-43EE-AF81-5BF3BDD3EF61}"/>
              </a:ext>
            </a:extLst>
          </p:cNvPr>
          <p:cNvSpPr txBox="1"/>
          <p:nvPr/>
        </p:nvSpPr>
        <p:spPr>
          <a:xfrm>
            <a:off x="380585" y="382588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라벨 모드 설정 후 라벨링</a:t>
            </a:r>
          </a:p>
        </p:txBody>
      </p:sp>
    </p:spTree>
    <p:extLst>
      <p:ext uri="{BB962C8B-B14F-4D97-AF65-F5344CB8AC3E}">
        <p14:creationId xmlns:p14="http://schemas.microsoft.com/office/powerpoint/2010/main" val="407427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64476E-B96D-4305-BA0C-12B2CE8C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4" y="2773617"/>
            <a:ext cx="6122648" cy="3398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2F4BB1-2295-4B5D-9F68-90ED40EA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03" y="3226737"/>
            <a:ext cx="3177815" cy="2491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D19048-4CE7-488C-92D2-43197283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460" y="3226737"/>
            <a:ext cx="3699662" cy="249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722D3E02-6815-4FA5-B85E-7D9C8FCC249F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다각형 모드를 선택한 뒤 이미지에서 라벨링 할 영역에 해당하는 부분을 클릭하여 감싸 라벨링을 진행한다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중간에 클릭을 잘못한 경우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Ctrl+Z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버튼으로 되돌리기가 가능하다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라벨링을 완료하게 되면 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선택하는 창이 나오며 이때 해당하는 클래스 라벨을 선택하고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OK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버튼을 누르면 라벨링 완료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50BB-BDC1-4926-A273-91ABFF97E6AE}"/>
              </a:ext>
            </a:extLst>
          </p:cNvPr>
          <p:cNvSpPr txBox="1"/>
          <p:nvPr/>
        </p:nvSpPr>
        <p:spPr>
          <a:xfrm>
            <a:off x="380585" y="382588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다각형 모드 예시</a:t>
            </a:r>
          </a:p>
        </p:txBody>
      </p:sp>
    </p:spTree>
    <p:extLst>
      <p:ext uri="{BB962C8B-B14F-4D97-AF65-F5344CB8AC3E}">
        <p14:creationId xmlns:p14="http://schemas.microsoft.com/office/powerpoint/2010/main" val="8855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3FEAE-604F-4F6A-8234-880966616EB2}"/>
              </a:ext>
            </a:extLst>
          </p:cNvPr>
          <p:cNvSpPr txBox="1"/>
          <p:nvPr/>
        </p:nvSpPr>
        <p:spPr>
          <a:xfrm>
            <a:off x="380585" y="38258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 넘기기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E8B70-8C91-43CE-9815-3EBE34D2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85" y="2982444"/>
            <a:ext cx="5315880" cy="29601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1DBF87-9A5A-42FE-8360-9E2F7F9E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4767"/>
            <a:ext cx="5435273" cy="251549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8462A1-F933-4491-A4F6-BDF8B002CF0F}"/>
              </a:ext>
            </a:extLst>
          </p:cNvPr>
          <p:cNvCxnSpPr>
            <a:endCxn id="4" idx="1"/>
          </p:cNvCxnSpPr>
          <p:nvPr/>
        </p:nvCxnSpPr>
        <p:spPr>
          <a:xfrm flipV="1">
            <a:off x="4930346" y="4462516"/>
            <a:ext cx="1165654" cy="9744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0;p17">
            <a:extLst>
              <a:ext uri="{FF2B5EF4-FFF2-40B4-BE49-F238E27FC236}">
                <a16:creationId xmlns:a16="http://schemas.microsoft.com/office/drawing/2014/main" id="{B3282376-4798-4DCF-B7ED-E40BA74BD9B8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이미지 라벨링을 완료하고 다음 이미지로 넘어갈 때는 키보드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키를 눌러서 넘어갈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이전 이미지는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라벨링한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데이터는 이미지를 넘기면서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자동저장되며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이미지를 넘기지 안고 저장하려면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Ctrl+S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키를 누르면 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File List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에서 더블 클릭하여 이미지를 이동할 수도 있으며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이때 체크 박스에 체크 표시가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되있는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것은 라벨링 진행이 되었음을 의미한다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53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C2D96D-2D3D-43AE-92E2-9F7E71986E45}"/>
              </a:ext>
            </a:extLst>
          </p:cNvPr>
          <p:cNvSpPr txBox="1"/>
          <p:nvPr/>
        </p:nvSpPr>
        <p:spPr>
          <a:xfrm>
            <a:off x="380585" y="382588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라벨링 기본값 설정하기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083FF-824F-4FD1-9053-DAD36941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85" y="3174700"/>
            <a:ext cx="3787468" cy="1348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1C1D42-E800-42F4-B686-9A70E006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72" y="3296630"/>
            <a:ext cx="1539373" cy="1127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4C1F2C-5885-451B-B548-4D9F8FBE0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665" y="3197562"/>
            <a:ext cx="3696020" cy="1325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110;p17">
            <a:extLst>
              <a:ext uri="{FF2B5EF4-FFF2-40B4-BE49-F238E27FC236}">
                <a16:creationId xmlns:a16="http://schemas.microsoft.com/office/drawing/2014/main" id="{681FF751-0FEC-4BAD-838A-766447D8798B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해당 기능은 라벨링 후 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을 선택하지 않고 기본적으로 설정한 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을 따르게 하고 싶을 때 사용할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사용 방법은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 List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의 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하나를 더블 클릭하면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해당 클래스에 파란배경이 생기며 기본값으로 설정된다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해제 시에도 똑같이 더블 클릭으로 해제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사용시에도 동일하게 적용이 가능하다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8DDBFD-C23A-459A-8B06-3DC81D15B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33" y="4955971"/>
            <a:ext cx="3696020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3BA9D9-7674-4197-BF70-8FCBA4BC9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771" y="5043608"/>
            <a:ext cx="1486029" cy="1097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38C6BB-A5C1-483A-B363-262E49AB0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665" y="4928419"/>
            <a:ext cx="3696020" cy="1280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8DDF254-79EC-4E97-B6DE-C6FCAC591392}"/>
              </a:ext>
            </a:extLst>
          </p:cNvPr>
          <p:cNvSpPr/>
          <p:nvPr/>
        </p:nvSpPr>
        <p:spPr>
          <a:xfrm>
            <a:off x="4362337" y="3687564"/>
            <a:ext cx="64255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5CD91BF-36D4-43E1-9FEC-89FBEA664CEF}"/>
              </a:ext>
            </a:extLst>
          </p:cNvPr>
          <p:cNvSpPr/>
          <p:nvPr/>
        </p:nvSpPr>
        <p:spPr>
          <a:xfrm>
            <a:off x="6882092" y="3671438"/>
            <a:ext cx="64255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EBE7B87-B9B3-4538-A553-602CE3E14D57}"/>
              </a:ext>
            </a:extLst>
          </p:cNvPr>
          <p:cNvSpPr/>
          <p:nvPr/>
        </p:nvSpPr>
        <p:spPr>
          <a:xfrm>
            <a:off x="4387706" y="5363719"/>
            <a:ext cx="64255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7181F00-CC07-4E88-8F55-7692A8E61775}"/>
              </a:ext>
            </a:extLst>
          </p:cNvPr>
          <p:cNvSpPr/>
          <p:nvPr/>
        </p:nvSpPr>
        <p:spPr>
          <a:xfrm>
            <a:off x="6907461" y="5347593"/>
            <a:ext cx="64255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9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18586E-0742-488F-A6B4-C4A13087C262}"/>
              </a:ext>
            </a:extLst>
          </p:cNvPr>
          <p:cNvSpPr txBox="1"/>
          <p:nvPr/>
        </p:nvSpPr>
        <p:spPr>
          <a:xfrm>
            <a:off x="380585" y="382588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라벨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04705-44CE-4835-96D5-34FE38B9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76" y="2513184"/>
            <a:ext cx="2600325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1F2254-52BD-4DE5-B387-78B7C9C0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83" y="3174630"/>
            <a:ext cx="2011854" cy="1463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544895-B87F-4509-B823-DFCCAA3A9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483" y="2602546"/>
            <a:ext cx="2629128" cy="3154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10;p17">
            <a:extLst>
              <a:ext uri="{FF2B5EF4-FFF2-40B4-BE49-F238E27FC236}">
                <a16:creationId xmlns:a16="http://schemas.microsoft.com/office/drawing/2014/main" id="{087D668C-49D9-4CEE-8368-180C325BBA89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수정 모드 클릭 후 라벨 포인트 부분을 끌거나 라벨 부분을 누른 채 드래그 하여 라벨을 변경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이동 시킬 수 있음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라벨을 삭제하고 싶은 경우 삭제할 라벨 클릭 후 키보드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delete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키를 눌러 삭제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02F14C-BE33-46A7-9ED0-085F39D1DDBC}"/>
              </a:ext>
            </a:extLst>
          </p:cNvPr>
          <p:cNvSpPr/>
          <p:nvPr/>
        </p:nvSpPr>
        <p:spPr>
          <a:xfrm>
            <a:off x="4108729" y="3762632"/>
            <a:ext cx="64255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2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804467-7C7C-48F4-86B3-111DFD1809A4}"/>
              </a:ext>
            </a:extLst>
          </p:cNvPr>
          <p:cNvSpPr txBox="1"/>
          <p:nvPr/>
        </p:nvSpPr>
        <p:spPr>
          <a:xfrm>
            <a:off x="380585" y="382588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라벨 수정하기</a:t>
            </a:r>
          </a:p>
        </p:txBody>
      </p:sp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C42E8590-201A-429A-A0E7-55E3290749C1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Polygon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에 있는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라벨링한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목록에서 수정할 항목을 더블클릭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목록 창이 뜨면 수정할 라벨로 변경한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OK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삭제 하고 싶을 경우 한번 클릭 후 키보드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delete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키를 눌러 삭제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BC042-7C26-4E88-BF18-EA3BE835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88" y="3318140"/>
            <a:ext cx="3756986" cy="14326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A743FB-8931-4B55-991C-CCBDADA9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39" y="2889658"/>
            <a:ext cx="3101609" cy="24005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ED5D8A-D874-4232-8C8D-D1A7841E2360}"/>
              </a:ext>
            </a:extLst>
          </p:cNvPr>
          <p:cNvSpPr/>
          <p:nvPr/>
        </p:nvSpPr>
        <p:spPr>
          <a:xfrm>
            <a:off x="3035248" y="3790611"/>
            <a:ext cx="1458097" cy="487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더블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646842-441B-4134-812B-1F682257631C}"/>
              </a:ext>
            </a:extLst>
          </p:cNvPr>
          <p:cNvSpPr/>
          <p:nvPr/>
        </p:nvSpPr>
        <p:spPr>
          <a:xfrm>
            <a:off x="7681972" y="4318512"/>
            <a:ext cx="1458097" cy="487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 후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BCF057E-23EA-4506-A521-7E892BD5A138}"/>
              </a:ext>
            </a:extLst>
          </p:cNvPr>
          <p:cNvSpPr/>
          <p:nvPr/>
        </p:nvSpPr>
        <p:spPr>
          <a:xfrm>
            <a:off x="5595531" y="3840599"/>
            <a:ext cx="642551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17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465278-26C5-4A0A-BADB-6D22457F85B8}"/>
              </a:ext>
            </a:extLst>
          </p:cNvPr>
          <p:cNvSpPr txBox="1"/>
          <p:nvPr/>
        </p:nvSpPr>
        <p:spPr>
          <a:xfrm>
            <a:off x="380585" y="382588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자동 저장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3BB87-AC43-4AD6-9FEB-5ED239A2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11" y="2508390"/>
            <a:ext cx="2926334" cy="31016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27AE62-E351-4887-9E99-6EA9F702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56" y="3429000"/>
            <a:ext cx="6112249" cy="1099556"/>
          </a:xfrm>
          <a:prstGeom prst="rect">
            <a:avLst/>
          </a:prstGeom>
        </p:spPr>
      </p:pic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19329813-9F9C-4541-A34A-8571BCB394AC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프로그램 실행 시 기본적으로 자동 저장 설정이 되어있음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혹시나 되지 않을 경우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File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메뉴의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Save Automatically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부분이 파란색으로 활성화가 되어있는지 확인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안되 있으면 클릭하여 설정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83E2564-8D3C-4A26-9BF0-C4158FCF314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869461" y="4188942"/>
            <a:ext cx="1442699" cy="8687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9F2B48-D5DF-4F64-AE43-9A4B0D380A14}"/>
              </a:ext>
            </a:extLst>
          </p:cNvPr>
          <p:cNvSpPr txBox="1"/>
          <p:nvPr/>
        </p:nvSpPr>
        <p:spPr>
          <a:xfrm>
            <a:off x="5530262" y="5057664"/>
            <a:ext cx="3563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활성화된 모습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파란 배경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BD4FA9B-7AFA-4433-A651-6C5977539445}"/>
              </a:ext>
            </a:extLst>
          </p:cNvPr>
          <p:cNvCxnSpPr>
            <a:endCxn id="4" idx="1"/>
          </p:cNvCxnSpPr>
          <p:nvPr/>
        </p:nvCxnSpPr>
        <p:spPr>
          <a:xfrm flipV="1">
            <a:off x="3002692" y="3978778"/>
            <a:ext cx="2243364" cy="5497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3E480-6935-4960-B20A-A5490C1F6B41}"/>
              </a:ext>
            </a:extLst>
          </p:cNvPr>
          <p:cNvSpPr txBox="1"/>
          <p:nvPr/>
        </p:nvSpPr>
        <p:spPr>
          <a:xfrm>
            <a:off x="380585" y="382588"/>
            <a:ext cx="329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Classification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 시</a:t>
            </a:r>
          </a:p>
        </p:txBody>
      </p:sp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C5340009-DD2E-48BC-A2CD-6423429674D6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를 사용한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Classification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작업 시에만 해당되는 내용임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분류 시 이미지가 해당하는 클래스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에서 골라 체크박스 체크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또는 단축키로 키보드 숫자 키 사용 가능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번 키가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flags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에 목록 첫 번째에 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2A194E-F351-45A2-8D58-430A7FC3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12" y="3256006"/>
            <a:ext cx="2054978" cy="1680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593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0617A-337C-4310-8DDB-F12D48D90B4E}"/>
              </a:ext>
            </a:extLst>
          </p:cNvPr>
          <p:cNvSpPr txBox="1"/>
          <p:nvPr/>
        </p:nvSpPr>
        <p:spPr>
          <a:xfrm>
            <a:off x="4706837" y="2967335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프로그램 환경 셋팅</a:t>
            </a:r>
          </a:p>
        </p:txBody>
      </p:sp>
    </p:spTree>
    <p:extLst>
      <p:ext uri="{BB962C8B-B14F-4D97-AF65-F5344CB8AC3E}">
        <p14:creationId xmlns:p14="http://schemas.microsoft.com/office/powerpoint/2010/main" val="160744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0AE800-2F91-43E7-9FC5-81EE949C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78" y="2988920"/>
            <a:ext cx="3779848" cy="1745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F6007F-1115-47F5-8DEF-7B31EF21779C}"/>
              </a:ext>
            </a:extLst>
          </p:cNvPr>
          <p:cNvSpPr txBox="1"/>
          <p:nvPr/>
        </p:nvSpPr>
        <p:spPr>
          <a:xfrm>
            <a:off x="380585" y="382588"/>
            <a:ext cx="5897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 작업했던 파일 이어서 작업하기</a:t>
            </a: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0035C335-8DB6-48D7-9944-273DD8811495}"/>
              </a:ext>
            </a:extLst>
          </p:cNvPr>
          <p:cNvSpPr txBox="1"/>
          <p:nvPr/>
        </p:nvSpPr>
        <p:spPr>
          <a:xfrm>
            <a:off x="380585" y="1011404"/>
            <a:ext cx="10766833" cy="24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Open Dir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시 가장 마지막으로 진행했던 부분의 다음 이미지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라벨링 안된 이미지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부터 시작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체크 표시가 모두 되었다면 모든 이미지에 대해 라벨링을 완료한 것임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2E7511-4F7F-459D-9470-413017E90910}"/>
              </a:ext>
            </a:extLst>
          </p:cNvPr>
          <p:cNvCxnSpPr>
            <a:cxnSpLocks/>
          </p:cNvCxnSpPr>
          <p:nvPr/>
        </p:nvCxnSpPr>
        <p:spPr>
          <a:xfrm flipV="1">
            <a:off x="3673313" y="3972697"/>
            <a:ext cx="543698" cy="35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D92F7-6FEA-4E63-8443-3D75B798F400}"/>
              </a:ext>
            </a:extLst>
          </p:cNvPr>
          <p:cNvSpPr txBox="1"/>
          <p:nvPr/>
        </p:nvSpPr>
        <p:spPr>
          <a:xfrm>
            <a:off x="380585" y="382588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단축키 모음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1A7BA2D-B94F-4C61-A61E-CA1DAE32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25370"/>
              </p:ext>
            </p:extLst>
          </p:nvPr>
        </p:nvGraphicFramePr>
        <p:xfrm>
          <a:off x="2032000" y="194564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0772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305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4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이전 이미지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7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다음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Ctrl+S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수동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Ctrl+Z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최근 동작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9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1~9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Classification </a:t>
                      </a:r>
                      <a:r>
                        <a:rPr lang="ko-KR" altLang="en-US" dirty="0"/>
                        <a:t>단축키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3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Delete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삭제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라벨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47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Ctrl+Q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프로그램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201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18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56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7E46235E-DFE1-46FA-884B-62B34E0EDD94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키보드에서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Windows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로고키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+ Q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버튼 또는 검색 버튼을 눌러서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cmd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검색 후 명령 프롬프트 실행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F0B45-C452-496D-A895-3FCA6271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57" y="1785258"/>
            <a:ext cx="5520287" cy="4502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A5249-C9D0-4F7D-94A2-508464B6B69A}"/>
              </a:ext>
            </a:extLst>
          </p:cNvPr>
          <p:cNvSpPr txBox="1"/>
          <p:nvPr/>
        </p:nvSpPr>
        <p:spPr>
          <a:xfrm>
            <a:off x="380585" y="382588"/>
            <a:ext cx="272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Python 3.6.8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429651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3D6E30-EEB3-4EB7-94A0-A42F5E76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528260"/>
            <a:ext cx="4061812" cy="1089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EC55BE-4DFD-44D3-8D28-ACD76B5A6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79"/>
          <a:stretch/>
        </p:blipFill>
        <p:spPr>
          <a:xfrm>
            <a:off x="5666736" y="2528260"/>
            <a:ext cx="4046571" cy="1089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A56AFC-CE94-4051-9638-742E0297B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4096265"/>
            <a:ext cx="9867900" cy="17907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D5738DF-36EF-4C20-89E4-DED968228A6B}"/>
              </a:ext>
            </a:extLst>
          </p:cNvPr>
          <p:cNvSpPr/>
          <p:nvPr/>
        </p:nvSpPr>
        <p:spPr>
          <a:xfrm>
            <a:off x="4889894" y="2895205"/>
            <a:ext cx="718440" cy="35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A679526-5B1F-4F25-9437-E03BFE06B1DA}"/>
              </a:ext>
            </a:extLst>
          </p:cNvPr>
          <p:cNvSpPr/>
          <p:nvPr/>
        </p:nvSpPr>
        <p:spPr>
          <a:xfrm>
            <a:off x="7426412" y="3526190"/>
            <a:ext cx="370702" cy="7483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10;p17">
            <a:extLst>
              <a:ext uri="{FF2B5EF4-FFF2-40B4-BE49-F238E27FC236}">
                <a16:creationId xmlns:a16="http://schemas.microsoft.com/office/drawing/2014/main" id="{954D991B-3BC8-4973-9580-3191A74E74C3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python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입력 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엔터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아래와 같이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Python 3.6.8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버전이 확인 되면 설치가 정상적으로 완료된 것이므로 다음 페이지 진행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FAE7C-10BD-4320-A1CD-6E7F46EDF845}"/>
              </a:ext>
            </a:extLst>
          </p:cNvPr>
          <p:cNvSpPr txBox="1"/>
          <p:nvPr/>
        </p:nvSpPr>
        <p:spPr>
          <a:xfrm>
            <a:off x="380585" y="382588"/>
            <a:ext cx="272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Python 3.6.8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97583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6A693-93D9-479A-ADE3-6DCE796434B3}"/>
              </a:ext>
            </a:extLst>
          </p:cNvPr>
          <p:cNvSpPr txBox="1"/>
          <p:nvPr/>
        </p:nvSpPr>
        <p:spPr>
          <a:xfrm>
            <a:off x="380585" y="382588"/>
            <a:ext cx="272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Python 3.6.8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설치</a:t>
            </a:r>
          </a:p>
        </p:txBody>
      </p:sp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568BE789-E51A-4065-A25C-0339F156A2E5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  <a:hlinkClick r:id="rId2"/>
              </a:rPr>
              <a:t>https://www.python.org/downloads/release/python-368/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접속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dirty="0"/>
              <a:t>Windows x86-64 executable installer </a:t>
            </a:r>
            <a:r>
              <a:rPr lang="ko-KR" altLang="en-US" dirty="0"/>
              <a:t>다운로드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1F49D7-2BB6-4D93-BF77-7CFEC0E942C9}"/>
              </a:ext>
            </a:extLst>
          </p:cNvPr>
          <p:cNvGrpSpPr/>
          <p:nvPr/>
        </p:nvGrpSpPr>
        <p:grpSpPr>
          <a:xfrm>
            <a:off x="2399979" y="2355450"/>
            <a:ext cx="7392041" cy="3932261"/>
            <a:chOff x="2399979" y="1914335"/>
            <a:chExt cx="7392041" cy="39322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AA1984-F6D4-42B8-8393-52931872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9979" y="1914335"/>
              <a:ext cx="7392041" cy="393226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460535-FC66-47A1-ACB1-FE50AEC09D9E}"/>
                </a:ext>
              </a:extLst>
            </p:cNvPr>
            <p:cNvSpPr/>
            <p:nvPr/>
          </p:nvSpPr>
          <p:spPr>
            <a:xfrm>
              <a:off x="2399979" y="4362441"/>
              <a:ext cx="7392040" cy="2802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67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B2851-66A5-4029-B6F1-8195F7E70E7A}"/>
              </a:ext>
            </a:extLst>
          </p:cNvPr>
          <p:cNvSpPr txBox="1"/>
          <p:nvPr/>
        </p:nvSpPr>
        <p:spPr>
          <a:xfrm>
            <a:off x="380585" y="382588"/>
            <a:ext cx="272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Python 3.6.8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설치</a:t>
            </a:r>
          </a:p>
        </p:txBody>
      </p:sp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8030752C-63FE-472B-ACF0-9992062211C6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다운로드 후 실행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, Add Python 3.6 to PATH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체크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Install Now 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설치 완료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Close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EED01-5729-49FA-83C7-377E89E0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3" y="1599599"/>
            <a:ext cx="3027893" cy="40618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73239E-5E3C-4C76-A58E-0D5EAD5EE177}"/>
              </a:ext>
            </a:extLst>
          </p:cNvPr>
          <p:cNvGrpSpPr/>
          <p:nvPr/>
        </p:nvGrpSpPr>
        <p:grpSpPr>
          <a:xfrm>
            <a:off x="648383" y="2496695"/>
            <a:ext cx="5014395" cy="3109230"/>
            <a:chOff x="749606" y="2441484"/>
            <a:chExt cx="5014395" cy="31092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095C7C-E1AF-4BD7-A6B6-32B792CA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606" y="2441485"/>
              <a:ext cx="5014395" cy="3109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C65B3E-BB47-4222-9B80-2E5D0C5FA163}"/>
                </a:ext>
              </a:extLst>
            </p:cNvPr>
            <p:cNvSpPr/>
            <p:nvPr/>
          </p:nvSpPr>
          <p:spPr>
            <a:xfrm>
              <a:off x="1371600" y="2441484"/>
              <a:ext cx="104775" cy="167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EFFE5A-08B1-43DC-8BF1-8917D4A67280}"/>
                </a:ext>
              </a:extLst>
            </p:cNvPr>
            <p:cNvSpPr/>
            <p:nvPr/>
          </p:nvSpPr>
          <p:spPr>
            <a:xfrm>
              <a:off x="3676276" y="2776494"/>
              <a:ext cx="143249" cy="167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4BBFBC8-5F06-467D-A8C2-BE5C7E5DC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237" y="2599574"/>
            <a:ext cx="4961050" cy="2903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F60254-D4FF-49D6-AC38-8E3D5B2DE27D}"/>
              </a:ext>
            </a:extLst>
          </p:cNvPr>
          <p:cNvSpPr/>
          <p:nvPr/>
        </p:nvSpPr>
        <p:spPr>
          <a:xfrm>
            <a:off x="10421257" y="5080000"/>
            <a:ext cx="957943" cy="4230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9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68263A-BF37-4433-8DCB-04104368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97" y="2602477"/>
            <a:ext cx="1225721" cy="1349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BD3E6E-8DE3-488A-ABE5-E061A7E8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029" y="2620799"/>
            <a:ext cx="2933700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99B2AE-49EB-42AE-8930-A8616282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04" y="2620799"/>
            <a:ext cx="2688942" cy="1983646"/>
          </a:xfrm>
          <a:prstGeom prst="rect">
            <a:avLst/>
          </a:prstGeom>
        </p:spPr>
      </p:pic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E916FDEB-A897-4877-81A3-6EB3EC26CEE9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이후 먼저 받은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labelme-master.zip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압축파일 압축풀기를 통해 압축을 풀어준다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우 클릭 후 압축풀기 또는 알집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반디집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이용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)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압축이 풀린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labelme-master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폴더 내부로 들어간다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폴더로 한 번 더 들어간 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python_test.bat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을 더블 클릭하여 실행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AA7C3-675B-4CA1-90AD-4CB8F209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0" y="2602477"/>
            <a:ext cx="1053341" cy="134706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880AFE4-B445-40B4-AF0E-086BB1418219}"/>
              </a:ext>
            </a:extLst>
          </p:cNvPr>
          <p:cNvSpPr/>
          <p:nvPr/>
        </p:nvSpPr>
        <p:spPr>
          <a:xfrm>
            <a:off x="1739719" y="3073137"/>
            <a:ext cx="718440" cy="35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F1B096-809E-4FDA-84A8-B94E1E87D476}"/>
              </a:ext>
            </a:extLst>
          </p:cNvPr>
          <p:cNvSpPr/>
          <p:nvPr/>
        </p:nvSpPr>
        <p:spPr>
          <a:xfrm>
            <a:off x="3379154" y="3098075"/>
            <a:ext cx="718440" cy="35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529316D-3D67-4F08-B741-E84F7A19C028}"/>
              </a:ext>
            </a:extLst>
          </p:cNvPr>
          <p:cNvSpPr/>
          <p:nvPr/>
        </p:nvSpPr>
        <p:spPr>
          <a:xfrm>
            <a:off x="6430264" y="3098075"/>
            <a:ext cx="718440" cy="355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A9C9A-2FB4-4485-A85A-BB8C4D98D301}"/>
              </a:ext>
            </a:extLst>
          </p:cNvPr>
          <p:cNvSpPr txBox="1"/>
          <p:nvPr/>
        </p:nvSpPr>
        <p:spPr>
          <a:xfrm>
            <a:off x="380585" y="382588"/>
            <a:ext cx="3411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Python 3.6.8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설치 확인</a:t>
            </a:r>
          </a:p>
        </p:txBody>
      </p:sp>
    </p:spTree>
    <p:extLst>
      <p:ext uri="{BB962C8B-B14F-4D97-AF65-F5344CB8AC3E}">
        <p14:creationId xmlns:p14="http://schemas.microsoft.com/office/powerpoint/2010/main" val="212346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C69170-E821-481A-9345-F3B6CC3A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9" y="1969500"/>
            <a:ext cx="10810902" cy="1580477"/>
          </a:xfrm>
          <a:prstGeom prst="rect">
            <a:avLst/>
          </a:prstGeom>
        </p:spPr>
      </p:pic>
      <p:sp>
        <p:nvSpPr>
          <p:cNvPr id="3" name="Google Shape;110;p17">
            <a:extLst>
              <a:ext uri="{FF2B5EF4-FFF2-40B4-BE49-F238E27FC236}">
                <a16:creationId xmlns:a16="http://schemas.microsoft.com/office/drawing/2014/main" id="{741B56EB-88AE-43D9-ACB4-13150E3643AE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아래와 같이 파이썬 버전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3.6.8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이 확인 된다면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정상적으로 설치가 된 것이므로 다음 페이지 진행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B43169-A242-4841-B0DD-3CE94E5CB6BC}"/>
              </a:ext>
            </a:extLst>
          </p:cNvPr>
          <p:cNvSpPr/>
          <p:nvPr/>
        </p:nvSpPr>
        <p:spPr>
          <a:xfrm>
            <a:off x="690549" y="2697361"/>
            <a:ext cx="1512484" cy="2471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898C5-484C-46E6-8A43-3FC7E46A8D44}"/>
              </a:ext>
            </a:extLst>
          </p:cNvPr>
          <p:cNvSpPr txBox="1"/>
          <p:nvPr/>
        </p:nvSpPr>
        <p:spPr>
          <a:xfrm>
            <a:off x="380585" y="382588"/>
            <a:ext cx="3411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Python 3.6.8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설치 확인</a:t>
            </a:r>
          </a:p>
        </p:txBody>
      </p:sp>
    </p:spTree>
    <p:extLst>
      <p:ext uri="{BB962C8B-B14F-4D97-AF65-F5344CB8AC3E}">
        <p14:creationId xmlns:p14="http://schemas.microsoft.com/office/powerpoint/2010/main" val="39845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FC384A-33C3-46A0-98B5-FA6E1A92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" y="2422525"/>
            <a:ext cx="1225721" cy="1349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BB1D5D-A7B9-4886-B469-0BECDF7D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19" y="2443319"/>
            <a:ext cx="2933700" cy="265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F993F-51B7-468A-9F93-F40C1F40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25" y="2486568"/>
            <a:ext cx="3920539" cy="2139494"/>
          </a:xfrm>
          <a:prstGeom prst="rect">
            <a:avLst/>
          </a:prstGeom>
        </p:spPr>
      </p:pic>
      <p:sp>
        <p:nvSpPr>
          <p:cNvPr id="7" name="Google Shape;110;p17">
            <a:extLst>
              <a:ext uri="{FF2B5EF4-FFF2-40B4-BE49-F238E27FC236}">
                <a16:creationId xmlns:a16="http://schemas.microsoft.com/office/drawing/2014/main" id="{9ED93FDF-A95A-41B6-8CAA-D0E5FA10298A}"/>
              </a:ext>
            </a:extLst>
          </p:cNvPr>
          <p:cNvSpPr txBox="1"/>
          <p:nvPr/>
        </p:nvSpPr>
        <p:spPr>
          <a:xfrm>
            <a:off x="380585" y="1011404"/>
            <a:ext cx="10766833" cy="13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Labelme-master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폴더 안에 있는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폴더로 들어간다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이후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requirements_install.bat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파일을 더블 클릭해서 실행한다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그러면 설치가 진행되는데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계속 하려면 아무 키나 누르십시오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 . .”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라는 메시지가 뜨면 설치가 완료된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7B1572-1AAC-4769-8699-49E27B8E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490" y="3335830"/>
            <a:ext cx="4500331" cy="17649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B2AB6-4463-4369-8389-CC02D9B51A64}"/>
              </a:ext>
            </a:extLst>
          </p:cNvPr>
          <p:cNvSpPr txBox="1"/>
          <p:nvPr/>
        </p:nvSpPr>
        <p:spPr>
          <a:xfrm>
            <a:off x="380585" y="38258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패키지 라이브러리 설치</a:t>
            </a:r>
          </a:p>
        </p:txBody>
      </p:sp>
    </p:spTree>
    <p:extLst>
      <p:ext uri="{BB962C8B-B14F-4D97-AF65-F5344CB8AC3E}">
        <p14:creationId xmlns:p14="http://schemas.microsoft.com/office/powerpoint/2010/main" val="282335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D59A74-C94C-453E-B95C-345EF17A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" y="2422525"/>
            <a:ext cx="1225721" cy="1349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973F74-407B-4A0F-9A64-DAFB031DE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19" y="2443319"/>
            <a:ext cx="2933700" cy="2657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DC3539-02B6-4ED9-8980-6733876FF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443319"/>
            <a:ext cx="3162300" cy="2518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0F005C-D500-44F8-96CB-92F82D733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270" y="2704080"/>
            <a:ext cx="3599305" cy="1996605"/>
          </a:xfrm>
          <a:prstGeom prst="rect">
            <a:avLst/>
          </a:prstGeom>
        </p:spPr>
      </p:pic>
      <p:sp>
        <p:nvSpPr>
          <p:cNvPr id="6" name="Google Shape;110;p17">
            <a:extLst>
              <a:ext uri="{FF2B5EF4-FFF2-40B4-BE49-F238E27FC236}">
                <a16:creationId xmlns:a16="http://schemas.microsoft.com/office/drawing/2014/main" id="{202710F5-1814-4BF7-A1EC-3596FDD4510B}"/>
              </a:ext>
            </a:extLst>
          </p:cNvPr>
          <p:cNvSpPr txBox="1"/>
          <p:nvPr/>
        </p:nvSpPr>
        <p:spPr>
          <a:xfrm>
            <a:off x="380585" y="1011404"/>
            <a:ext cx="10766833" cy="74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Labelme-master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폴더 →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labelme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 폴더 →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Run.bat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/>
                <a:sym typeface="Arial"/>
              </a:rPr>
              <a:t>을 실행하여 프로그램 실행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F1D84-3983-4F3C-B9EA-6F6AA5AA21CE}"/>
              </a:ext>
            </a:extLst>
          </p:cNvPr>
          <p:cNvSpPr txBox="1"/>
          <p:nvPr/>
        </p:nvSpPr>
        <p:spPr>
          <a:xfrm>
            <a:off x="380585" y="382588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프로그램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038A0-D575-434A-89AF-CA6F8AC2C955}"/>
              </a:ext>
            </a:extLst>
          </p:cNvPr>
          <p:cNvSpPr txBox="1"/>
          <p:nvPr/>
        </p:nvSpPr>
        <p:spPr>
          <a:xfrm>
            <a:off x="9295953" y="4762240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정상 실행 모습</a:t>
            </a:r>
          </a:p>
        </p:txBody>
      </p:sp>
    </p:spTree>
    <p:extLst>
      <p:ext uri="{BB962C8B-B14F-4D97-AF65-F5344CB8AC3E}">
        <p14:creationId xmlns:p14="http://schemas.microsoft.com/office/powerpoint/2010/main" val="360599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0617A-337C-4310-8DDB-F12D48D90B4E}"/>
              </a:ext>
            </a:extLst>
          </p:cNvPr>
          <p:cNvSpPr txBox="1"/>
          <p:nvPr/>
        </p:nvSpPr>
        <p:spPr>
          <a:xfrm>
            <a:off x="4901346" y="2967335"/>
            <a:ext cx="2389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Labelme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307433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리디바탕"/>
        <a:ea typeface="리디바탕"/>
        <a:cs typeface=""/>
      </a:majorFont>
      <a:minorFont>
        <a:latin typeface="리디바탕"/>
        <a:ea typeface="리디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solidFill>
              <a:schemeClr val="tx1">
                <a:lumMod val="95000"/>
                <a:lumOff val="5000"/>
              </a:schemeClr>
            </a:solidFill>
            <a:latin typeface="리디바탕" panose="020B0600000101010101" pitchFamily="34" charset="-127"/>
            <a:ea typeface="리디바탕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c81c__xacf5__xcc98_ xmlns="36a93ea4-ff8a-470e-8a26-8732ef6514d3">사내공유</_xc81c__xacf5__xcc98_>
    <_dlc_DocId xmlns="21140c1a-1d05-4901-aaa8-795de5724ff1">ATID-1573373029-1</_dlc_DocId>
    <_dlc_DocIdUrl xmlns="21140c1a-1d05-4901-aaa8-795de5724ff1">
      <Url>https://ati5344.sharepoint.com/sites/OFFCIE365/_layouts/15/DocIdRedir.aspx?ID=ATID-1573373029-1</Url>
      <Description>ATID-1573373029-1</Description>
    </_dlc_DocIdUrl>
    <_xbb38__xc11c__xbaa9__xc801_ xmlns="36a93ea4-ff8a-470e-8a26-8732ef6514d3">사내 문서 통일화</_xbb38__xc11c__xbaa9__xc801_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3CE4CEAD11DB2458A95BE4FBAA5F0AF" ma:contentTypeVersion="9" ma:contentTypeDescription="새 문서를 만듭니다." ma:contentTypeScope="" ma:versionID="82fdecd6ec1a7f7cfbe31c12110f5643">
  <xsd:schema xmlns:xsd="http://www.w3.org/2001/XMLSchema" xmlns:xs="http://www.w3.org/2001/XMLSchema" xmlns:p="http://schemas.microsoft.com/office/2006/metadata/properties" xmlns:ns2="21140c1a-1d05-4901-aaa8-795de5724ff1" xmlns:ns3="36a93ea4-ff8a-470e-8a26-8732ef6514d3" targetNamespace="http://schemas.microsoft.com/office/2006/metadata/properties" ma:root="true" ma:fieldsID="2c6300b57855b4ba82d1e616fd015846" ns2:_="" ns3:_="">
    <xsd:import namespace="21140c1a-1d05-4901-aaa8-795de5724ff1"/>
    <xsd:import namespace="36a93ea4-ff8a-470e-8a26-8732ef6514d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_xc81c__xacf5__xcc98_" minOccurs="0"/>
                <xsd:element ref="ns3:MediaServiceMetadata" minOccurs="0"/>
                <xsd:element ref="ns3:MediaServiceFastMetadata" minOccurs="0"/>
                <xsd:element ref="ns3:_xbb38__xc11c__xbaa9__xc801_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40c1a-1d05-4901-aaa8-795de5724ff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문서 ID 값" ma:description="이 항목에 할당된 문서 ID 값입니다." ma:internalName="_dlc_DocId" ma:readOnly="true">
      <xsd:simpleType>
        <xsd:restriction base="dms:Text"/>
      </xsd:simpleType>
    </xsd:element>
    <xsd:element name="_dlc_DocIdUrl" ma:index="9" nillable="true" ma:displayName="문서 ID" ma:description="이 문서에 대한 영구 링크입니다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a93ea4-ff8a-470e-8a26-8732ef6514d3" elementFormDefault="qualified">
    <xsd:import namespace="http://schemas.microsoft.com/office/2006/documentManagement/types"/>
    <xsd:import namespace="http://schemas.microsoft.com/office/infopath/2007/PartnerControls"/>
    <xsd:element name="_xc81c__xacf5__xcc98_" ma:index="11" nillable="true" ma:displayName="제공처" ma:default="사내공유" ma:format="Dropdown" ma:internalName="_xc81c__xacf5__xcc98_">
      <xsd:simpleType>
        <xsd:union memberTypes="dms:Text">
          <xsd:simpleType>
            <xsd:restriction base="dms:Choice">
              <xsd:enumeration value="삼성전자 기흥"/>
              <xsd:enumeration value="삼성전자 화성"/>
              <xsd:enumeration value="삼성전자 평택"/>
              <xsd:enumeration value="삼성전자 온양"/>
              <xsd:enumeration value="삼성전자 천안"/>
              <xsd:enumeration value="삼성전자 중국"/>
              <xsd:enumeration value="삼성전자 미국"/>
              <xsd:enumeration value="SK Hynix 이천"/>
              <xsd:enumeration value="SK Hynix 청주"/>
              <xsd:enumeration value="사내공유"/>
            </xsd:restriction>
          </xsd:simpleType>
        </xsd:un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_xbb38__xc11c__xbaa9__xc801_" ma:index="14" nillable="true" ma:displayName="문서목적" ma:default="고객사 요청" ma:format="Dropdown" ma:internalName="_xbb38__xc11c__xbaa9__xc801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62B84B-E842-4A59-A861-8C33F655B6A0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36a93ea4-ff8a-470e-8a26-8732ef6514d3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140c1a-1d05-4901-aaa8-795de5724ff1"/>
  </ds:schemaRefs>
</ds:datastoreItem>
</file>

<file path=customXml/itemProps2.xml><?xml version="1.0" encoding="utf-8"?>
<ds:datastoreItem xmlns:ds="http://schemas.openxmlformats.org/officeDocument/2006/customXml" ds:itemID="{DE917E58-A91C-4597-BE74-0CF023AAF79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F796697-0185-4814-AF5D-E3DB286477D8}">
  <ds:schemaRefs>
    <ds:schemaRef ds:uri="21140c1a-1d05-4901-aaa8-795de5724ff1"/>
    <ds:schemaRef ds:uri="36a93ea4-ff8a-470e-8a26-8732ef651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2876989-9841-4059-9CAD-C84D861218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803</Words>
  <Application>Microsoft Office PowerPoint</Application>
  <PresentationFormat>와이드스크린</PresentationFormat>
  <Paragraphs>92</Paragraphs>
  <Slides>24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리디바탕</vt:lpstr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이상수;vviprogrammer@gmail.com</dc:creator>
  <cp:lastModifiedBy>Sangsu Lee/ATI(이상수)</cp:lastModifiedBy>
  <cp:revision>60</cp:revision>
  <dcterms:created xsi:type="dcterms:W3CDTF">2019-08-26T06:05:08Z</dcterms:created>
  <dcterms:modified xsi:type="dcterms:W3CDTF">2020-11-26T00:48:57Z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0x010100B3CE4CEAD11DB2458A95BE4FBAA5F0AF</vt:lpwstr>
  </property>
  <property fmtid="{D5CDD505-2E9C-101B-9397-08002B2CF9AE}" pid="3" name="_dlc_DocIdItemGuid">
    <vt:lpwstr>0f7e7352-99df-45ed-8795-673230461d1d</vt:lpwstr>
  </property>
</Properties>
</file>